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1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36ADE-A8EA-408C-917D-977980C59F24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844CD-DBD9-4B3F-B139-4479E4F987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36ADE-A8EA-408C-917D-977980C59F24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844CD-DBD9-4B3F-B139-4479E4F987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36ADE-A8EA-408C-917D-977980C59F24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844CD-DBD9-4B3F-B139-4479E4F987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36ADE-A8EA-408C-917D-977980C59F24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844CD-DBD9-4B3F-B139-4479E4F987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36ADE-A8EA-408C-917D-977980C59F24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844CD-DBD9-4B3F-B139-4479E4F987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36ADE-A8EA-408C-917D-977980C59F24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844CD-DBD9-4B3F-B139-4479E4F987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36ADE-A8EA-408C-917D-977980C59F24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844CD-DBD9-4B3F-B139-4479E4F987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36ADE-A8EA-408C-917D-977980C59F24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844CD-DBD9-4B3F-B139-4479E4F987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36ADE-A8EA-408C-917D-977980C59F24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844CD-DBD9-4B3F-B139-4479E4F987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36ADE-A8EA-408C-917D-977980C59F24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844CD-DBD9-4B3F-B139-4479E4F987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36ADE-A8EA-408C-917D-977980C59F24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844CD-DBD9-4B3F-B139-4479E4F987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36ADE-A8EA-408C-917D-977980C59F24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844CD-DBD9-4B3F-B139-4479E4F9879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/>
          <a:lstStyle/>
          <a:p>
            <a:r>
              <a:rPr lang="sr-Cyrl-RS" smtClean="0">
                <a:solidFill>
                  <a:schemeClr val="bg1"/>
                </a:solidFill>
              </a:rPr>
              <a:t>Пет Платонових тела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1268760"/>
            <a:ext cx="6400800" cy="864096"/>
          </a:xfrm>
        </p:spPr>
        <p:txBody>
          <a:bodyPr/>
          <a:lstStyle/>
          <a:p>
            <a:r>
              <a:rPr lang="sr-Cyrl-RS" smtClean="0">
                <a:solidFill>
                  <a:schemeClr val="bg1"/>
                </a:solidFill>
              </a:rPr>
              <a:t>Правилни полиедри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3074" name="Picture 2" descr="http://www.minieco.co.uk/images/jan12/polygon-animated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204864"/>
            <a:ext cx="5429250" cy="4333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smtClean="0">
                <a:solidFill>
                  <a:srgbClr val="FF0000"/>
                </a:solidFill>
              </a:rPr>
              <a:t>Тетраедар</a:t>
            </a:r>
            <a:endParaRPr lang="en-US" b="1">
              <a:solidFill>
                <a:srgbClr val="FF0000"/>
              </a:solidFill>
            </a:endParaRPr>
          </a:p>
        </p:txBody>
      </p:sp>
      <p:pic>
        <p:nvPicPr>
          <p:cNvPr id="6146" name="Picture 2" descr="http://upload.wikimedia.org/wikipedia/commons/8/81/Platonic_Solids_Stereo_1_-_Tetrahedro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8064896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smtClean="0">
                <a:solidFill>
                  <a:schemeClr val="accent6">
                    <a:lumMod val="75000"/>
                  </a:schemeClr>
                </a:solidFill>
              </a:rPr>
              <a:t>Хексаедар - коцка</a:t>
            </a:r>
            <a:endParaRPr lang="en-US" b="1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6386" name="Picture 2" descr="http://upload.wikimedia.org/wikipedia/commons/8/81/Platonic_Solids_Stereo_2_-_Cub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880" y="1340768"/>
            <a:ext cx="8496944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smtClean="0">
                <a:solidFill>
                  <a:srgbClr val="00B050"/>
                </a:solidFill>
              </a:rPr>
              <a:t>Октаедар</a:t>
            </a:r>
            <a:endParaRPr lang="en-US" b="1">
              <a:solidFill>
                <a:srgbClr val="00B050"/>
              </a:solidFill>
            </a:endParaRPr>
          </a:p>
        </p:txBody>
      </p:sp>
      <p:pic>
        <p:nvPicPr>
          <p:cNvPr id="1026" name="Picture 2" descr="http://upload.wikimedia.org/wikipedia/commons/0/0d/Platonic_Solids_Stereo_3_-_Octahedro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54144" cy="4577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smtClean="0">
                <a:solidFill>
                  <a:srgbClr val="0070C0"/>
                </a:solidFill>
              </a:rPr>
              <a:t>Додекаедар</a:t>
            </a:r>
            <a:endParaRPr lang="en-US" b="1">
              <a:solidFill>
                <a:srgbClr val="0070C0"/>
              </a:solidFill>
            </a:endParaRPr>
          </a:p>
        </p:txBody>
      </p:sp>
      <p:pic>
        <p:nvPicPr>
          <p:cNvPr id="18434" name="Picture 2" descr="http://upload.wikimedia.org/wikipedia/commons/5/52/Platonic_Solids_Stereo_4_-_Dodecahedro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8964488" cy="44822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smtClean="0">
                <a:solidFill>
                  <a:srgbClr val="7030A0"/>
                </a:solidFill>
              </a:rPr>
              <a:t>Икосаедар</a:t>
            </a:r>
            <a:endParaRPr lang="en-US" b="1">
              <a:solidFill>
                <a:srgbClr val="7030A0"/>
              </a:solidFill>
            </a:endParaRPr>
          </a:p>
        </p:txBody>
      </p:sp>
      <p:pic>
        <p:nvPicPr>
          <p:cNvPr id="17410" name="Picture 2" descr="http://upload.wikimedia.org/wikipedia/commons/4/44/Platonic_Solids_Stereo_5_-_Icosahedro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36" y="1484784"/>
            <a:ext cx="8784976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12</Words>
  <Application>Microsoft Office PowerPoint</Application>
  <PresentationFormat>On-screen Show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Пет Платонових тела</vt:lpstr>
      <vt:lpstr>Тетраедар</vt:lpstr>
      <vt:lpstr>Хексаедар - коцка</vt:lpstr>
      <vt:lpstr>Октаедар</vt:lpstr>
      <vt:lpstr>Додекаедар</vt:lpstr>
      <vt:lpstr>Икосаедар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Пет Платонових тела</dc:title>
  <dc:creator>Jelena</dc:creator>
  <cp:lastModifiedBy>Jelena</cp:lastModifiedBy>
  <cp:revision>3</cp:revision>
  <dcterms:created xsi:type="dcterms:W3CDTF">2013-10-01T20:49:13Z</dcterms:created>
  <dcterms:modified xsi:type="dcterms:W3CDTF">2013-10-01T21:09:12Z</dcterms:modified>
</cp:coreProperties>
</file>